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30" d="100"/>
          <a:sy n="30" d="100"/>
        </p:scale>
        <p:origin x="19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陳雅惠" userId="c30f757c-f4c0-4cc6-b998-3839616718cb" providerId="ADAL" clId="{F9684768-5AB3-444C-AD25-286BD68AA107}"/>
    <pc:docChg chg="modSld">
      <pc:chgData name="陳雅惠" userId="c30f757c-f4c0-4cc6-b998-3839616718cb" providerId="ADAL" clId="{F9684768-5AB3-444C-AD25-286BD68AA107}" dt="2024-04-26T06:50:31.974" v="21" actId="20577"/>
      <pc:docMkLst>
        <pc:docMk/>
      </pc:docMkLst>
      <pc:sldChg chg="modSp mod">
        <pc:chgData name="陳雅惠" userId="c30f757c-f4c0-4cc6-b998-3839616718cb" providerId="ADAL" clId="{F9684768-5AB3-444C-AD25-286BD68AA107}" dt="2024-04-26T06:50:31.974" v="21" actId="20577"/>
        <pc:sldMkLst>
          <pc:docMk/>
          <pc:sldMk cId="1879409684" sldId="256"/>
        </pc:sldMkLst>
        <pc:spChg chg="mod">
          <ac:chgData name="陳雅惠" userId="c30f757c-f4c0-4cc6-b998-3839616718cb" providerId="ADAL" clId="{F9684768-5AB3-444C-AD25-286BD68AA107}" dt="2024-04-26T06:50:31.974" v="21" actId="20577"/>
          <ac:spMkLst>
            <pc:docMk/>
            <pc:sldMk cId="1879409684" sldId="256"/>
            <ac:spMk id="4" creationId="{14D7517C-3541-FA13-3447-9495F179B6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77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3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9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70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54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52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83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7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83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8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65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EA271AC9-B9DE-D9BC-DEF7-C1EE6CE01AC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87" y="0"/>
            <a:ext cx="30276000" cy="428679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71226-6E1B-4F6A-9DF6-4B2AF0C1B33B}" type="datetimeFigureOut">
              <a:rPr lang="zh-TW" altLang="en-US" smtClean="0"/>
              <a:t>2024/4/26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0C13-E47F-49F5-89E2-735CA16C6B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66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4D7517C-3541-FA13-3447-9495F179B626}"/>
              </a:ext>
            </a:extLst>
          </p:cNvPr>
          <p:cNvSpPr txBox="1"/>
          <p:nvPr/>
        </p:nvSpPr>
        <p:spPr>
          <a:xfrm>
            <a:off x="1872343" y="5306155"/>
            <a:ext cx="26604686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900"/>
              </a:spcBef>
              <a:spcAft>
                <a:spcPts val="900"/>
              </a:spcAft>
            </a:pP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題目：</a:t>
            </a:r>
            <a:r>
              <a:rPr lang="en-US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成員：</a:t>
            </a:r>
            <a:endParaRPr lang="zh-TW" altLang="zh-TW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40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4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Chihhao Wei</dc:creator>
  <cp:lastModifiedBy>陳雅惠</cp:lastModifiedBy>
  <cp:revision>2</cp:revision>
  <dcterms:created xsi:type="dcterms:W3CDTF">2024-04-15T16:24:07Z</dcterms:created>
  <dcterms:modified xsi:type="dcterms:W3CDTF">2024-04-26T06:51:05Z</dcterms:modified>
</cp:coreProperties>
</file>